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CF1ABA8-F3B7-4FC0-B5CC-62A9C7101A98}" type="datetimeFigureOut">
              <a:rPr lang="en-US" smtClean="0"/>
              <a:t>4/1/2013</a:t>
            </a:fld>
            <a:endParaRPr lang="en-US"/>
          </a:p>
        </p:txBody>
      </p:sp>
      <p:sp>
        <p:nvSpPr>
          <p:cNvPr id="23" name="Slide Number Placeholder 22"/>
          <p:cNvSpPr>
            <a:spLocks noGrp="1"/>
          </p:cNvSpPr>
          <p:nvPr>
            <p:ph type="sldNum" sz="quarter" idx="11"/>
          </p:nvPr>
        </p:nvSpPr>
        <p:spPr/>
        <p:txBody>
          <a:bodyPr/>
          <a:lstStyle/>
          <a:p>
            <a:fld id="{58E8E0FD-5AF8-4A7D-8DF4-6FC530505ECA}"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1ABA8-F3B7-4FC0-B5CC-62A9C7101A98}"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8E0FD-5AF8-4A7D-8DF4-6FC530505E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1ABA8-F3B7-4FC0-B5CC-62A9C7101A98}"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8E0FD-5AF8-4A7D-8DF4-6FC530505E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CF1ABA8-F3B7-4FC0-B5CC-62A9C7101A98}" type="datetimeFigureOut">
              <a:rPr lang="en-US" smtClean="0"/>
              <a:t>4/1/2013</a:t>
            </a:fld>
            <a:endParaRPr lang="en-US"/>
          </a:p>
        </p:txBody>
      </p:sp>
      <p:sp>
        <p:nvSpPr>
          <p:cNvPr id="19" name="Slide Number Placeholder 18"/>
          <p:cNvSpPr>
            <a:spLocks noGrp="1"/>
          </p:cNvSpPr>
          <p:nvPr>
            <p:ph type="sldNum" sz="quarter" idx="15"/>
          </p:nvPr>
        </p:nvSpPr>
        <p:spPr/>
        <p:txBody>
          <a:bodyPr/>
          <a:lstStyle/>
          <a:p>
            <a:fld id="{58E8E0FD-5AF8-4A7D-8DF4-6FC530505EC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CF1ABA8-F3B7-4FC0-B5CC-62A9C7101A98}" type="datetimeFigureOut">
              <a:rPr lang="en-US" smtClean="0"/>
              <a:t>4/1/2013</a:t>
            </a:fld>
            <a:endParaRPr lang="en-US"/>
          </a:p>
        </p:txBody>
      </p:sp>
      <p:sp>
        <p:nvSpPr>
          <p:cNvPr id="20" name="Slide Number Placeholder 19"/>
          <p:cNvSpPr>
            <a:spLocks noGrp="1"/>
          </p:cNvSpPr>
          <p:nvPr>
            <p:ph type="sldNum" sz="quarter" idx="11"/>
          </p:nvPr>
        </p:nvSpPr>
        <p:spPr/>
        <p:txBody>
          <a:bodyPr/>
          <a:lstStyle/>
          <a:p>
            <a:fld id="{58E8E0FD-5AF8-4A7D-8DF4-6FC530505ECA}"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CF1ABA8-F3B7-4FC0-B5CC-62A9C7101A98}" type="datetimeFigureOut">
              <a:rPr lang="en-US" smtClean="0"/>
              <a:t>4/1/2013</a:t>
            </a:fld>
            <a:endParaRPr lang="en-US"/>
          </a:p>
        </p:txBody>
      </p:sp>
      <p:sp>
        <p:nvSpPr>
          <p:cNvPr id="25" name="Slide Number Placeholder 24"/>
          <p:cNvSpPr>
            <a:spLocks noGrp="1"/>
          </p:cNvSpPr>
          <p:nvPr>
            <p:ph type="sldNum" sz="quarter" idx="16"/>
          </p:nvPr>
        </p:nvSpPr>
        <p:spPr/>
        <p:txBody>
          <a:bodyPr/>
          <a:lstStyle/>
          <a:p>
            <a:fld id="{58E8E0FD-5AF8-4A7D-8DF4-6FC530505EC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CF1ABA8-F3B7-4FC0-B5CC-62A9C7101A98}" type="datetimeFigureOut">
              <a:rPr lang="en-US" smtClean="0"/>
              <a:t>4/1/2013</a:t>
            </a:fld>
            <a:endParaRPr lang="en-US"/>
          </a:p>
        </p:txBody>
      </p:sp>
      <p:sp>
        <p:nvSpPr>
          <p:cNvPr id="24" name="Slide Number Placeholder 23"/>
          <p:cNvSpPr>
            <a:spLocks noGrp="1"/>
          </p:cNvSpPr>
          <p:nvPr>
            <p:ph type="sldNum" sz="quarter" idx="17"/>
          </p:nvPr>
        </p:nvSpPr>
        <p:spPr/>
        <p:txBody>
          <a:bodyPr/>
          <a:lstStyle/>
          <a:p>
            <a:fld id="{58E8E0FD-5AF8-4A7D-8DF4-6FC530505ECA}"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CF1ABA8-F3B7-4FC0-B5CC-62A9C7101A98}" type="datetimeFigureOut">
              <a:rPr lang="en-US" smtClean="0"/>
              <a:t>4/1/2013</a:t>
            </a:fld>
            <a:endParaRPr lang="en-US"/>
          </a:p>
        </p:txBody>
      </p:sp>
      <p:sp>
        <p:nvSpPr>
          <p:cNvPr id="14" name="Slide Number Placeholder 13"/>
          <p:cNvSpPr>
            <a:spLocks noGrp="1"/>
          </p:cNvSpPr>
          <p:nvPr>
            <p:ph type="sldNum" sz="quarter" idx="11"/>
          </p:nvPr>
        </p:nvSpPr>
        <p:spPr/>
        <p:txBody>
          <a:bodyPr/>
          <a:lstStyle/>
          <a:p>
            <a:fld id="{58E8E0FD-5AF8-4A7D-8DF4-6FC530505EC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CF1ABA8-F3B7-4FC0-B5CC-62A9C7101A98}" type="datetimeFigureOut">
              <a:rPr lang="en-US" smtClean="0"/>
              <a:t>4/1/2013</a:t>
            </a:fld>
            <a:endParaRPr lang="en-US"/>
          </a:p>
        </p:txBody>
      </p:sp>
      <p:sp>
        <p:nvSpPr>
          <p:cNvPr id="12" name="Slide Number Placeholder 11"/>
          <p:cNvSpPr>
            <a:spLocks noGrp="1"/>
          </p:cNvSpPr>
          <p:nvPr>
            <p:ph type="sldNum" sz="quarter" idx="11"/>
          </p:nvPr>
        </p:nvSpPr>
        <p:spPr/>
        <p:txBody>
          <a:bodyPr/>
          <a:lstStyle/>
          <a:p>
            <a:fld id="{58E8E0FD-5AF8-4A7D-8DF4-6FC530505ECA}"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CF1ABA8-F3B7-4FC0-B5CC-62A9C7101A98}" type="datetimeFigureOut">
              <a:rPr lang="en-US" smtClean="0"/>
              <a:t>4/1/2013</a:t>
            </a:fld>
            <a:endParaRPr lang="en-US"/>
          </a:p>
        </p:txBody>
      </p:sp>
      <p:sp>
        <p:nvSpPr>
          <p:cNvPr id="18" name="Slide Number Placeholder 17"/>
          <p:cNvSpPr>
            <a:spLocks noGrp="1"/>
          </p:cNvSpPr>
          <p:nvPr>
            <p:ph type="sldNum" sz="quarter" idx="16"/>
          </p:nvPr>
        </p:nvSpPr>
        <p:spPr/>
        <p:txBody>
          <a:bodyPr/>
          <a:lstStyle/>
          <a:p>
            <a:fld id="{58E8E0FD-5AF8-4A7D-8DF4-6FC530505ECA}"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CF1ABA8-F3B7-4FC0-B5CC-62A9C7101A98}" type="datetimeFigureOut">
              <a:rPr lang="en-US" smtClean="0"/>
              <a:t>4/1/2013</a:t>
            </a:fld>
            <a:endParaRPr lang="en-US"/>
          </a:p>
        </p:txBody>
      </p:sp>
      <p:sp>
        <p:nvSpPr>
          <p:cNvPr id="20" name="Slide Number Placeholder 19"/>
          <p:cNvSpPr>
            <a:spLocks noGrp="1"/>
          </p:cNvSpPr>
          <p:nvPr>
            <p:ph type="sldNum" sz="quarter" idx="15"/>
          </p:nvPr>
        </p:nvSpPr>
        <p:spPr/>
        <p:txBody>
          <a:bodyPr/>
          <a:lstStyle/>
          <a:p>
            <a:fld id="{58E8E0FD-5AF8-4A7D-8DF4-6FC530505EC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CF1ABA8-F3B7-4FC0-B5CC-62A9C7101A98}" type="datetimeFigureOut">
              <a:rPr lang="en-US" smtClean="0"/>
              <a:t>4/1/2013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8E8E0FD-5AF8-4A7D-8DF4-6FC530505EC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pfn.org/" TargetMode="External"/><Relationship Id="rId2" Type="http://schemas.openxmlformats.org/officeDocument/2006/relationships/hyperlink" Target="http://www.msnbc.com/" TargetMode="External"/><Relationship Id="rId1" Type="http://schemas.openxmlformats.org/officeDocument/2006/relationships/slideLayout" Target="../slideLayouts/slideLayout2.xml"/><Relationship Id="rId6" Type="http://schemas.openxmlformats.org/officeDocument/2006/relationships/hyperlink" Target="http://www.positiveid.com/" TargetMode="External"/><Relationship Id="rId5" Type="http://schemas.openxmlformats.org/officeDocument/2006/relationships/hyperlink" Target="http://www.theverichip.com/" TargetMode="External"/><Relationship Id="rId4" Type="http://schemas.openxmlformats.org/officeDocument/2006/relationships/hyperlink" Target="http://www.illuminati-new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7191374" cy="1368798"/>
          </a:xfrm>
        </p:spPr>
        <p:txBody>
          <a:bodyPr/>
          <a:lstStyle/>
          <a:p>
            <a:pPr algn="r"/>
            <a:r>
              <a:rPr lang="en-US" dirty="0" smtClean="0"/>
              <a:t>A PowerPoint Presentation by Helen Chelan Johnson</a:t>
            </a:r>
            <a:endParaRPr lang="en-US" dirty="0"/>
          </a:p>
        </p:txBody>
      </p:sp>
      <p:sp>
        <p:nvSpPr>
          <p:cNvPr id="2" name="Title 1"/>
          <p:cNvSpPr>
            <a:spLocks noGrp="1"/>
          </p:cNvSpPr>
          <p:nvPr>
            <p:ph type="title"/>
          </p:nvPr>
        </p:nvSpPr>
        <p:spPr/>
        <p:txBody>
          <a:bodyPr>
            <a:normAutofit/>
          </a:bodyPr>
          <a:lstStyle/>
          <a:p>
            <a:r>
              <a:rPr lang="en-US" sz="4800" dirty="0" smtClean="0"/>
              <a:t>My Body Has Been Hacked!</a:t>
            </a:r>
            <a:endParaRPr lang="en-US" sz="4800" dirty="0"/>
          </a:p>
        </p:txBody>
      </p:sp>
    </p:spTree>
    <p:extLst>
      <p:ext uri="{BB962C8B-B14F-4D97-AF65-F5344CB8AC3E}">
        <p14:creationId xmlns:p14="http://schemas.microsoft.com/office/powerpoint/2010/main" val="21563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Text Placeholder 2"/>
          <p:cNvSpPr>
            <a:spLocks noGrp="1"/>
          </p:cNvSpPr>
          <p:nvPr>
            <p:ph type="body" sz="quarter" idx="13"/>
          </p:nvPr>
        </p:nvSpPr>
        <p:spPr/>
        <p:txBody>
          <a:bodyPr>
            <a:normAutofit/>
          </a:bodyPr>
          <a:lstStyle/>
          <a:p>
            <a:r>
              <a:rPr lang="en-US" i="0" dirty="0" smtClean="0"/>
              <a:t>Have you ever had to take your computer to the shop to get it fixed? It’s been hacked, and there’s a big possibility that someone has stolen all of personal your information. What now? You have to call the credit bureau and have your social security number flagged. It’s time that you take the necessary steps to make sure your identity stays safe. You’ll probably never put your personal information online again. Lesson learned, right?</a:t>
            </a:r>
            <a:endParaRPr lang="en-US" i="0" dirty="0"/>
          </a:p>
        </p:txBody>
      </p:sp>
      <p:sp>
        <p:nvSpPr>
          <p:cNvPr id="4" name="Title 3"/>
          <p:cNvSpPr>
            <a:spLocks noGrp="1"/>
          </p:cNvSpPr>
          <p:nvPr>
            <p:ph type="title"/>
          </p:nvPr>
        </p:nvSpPr>
        <p:spPr/>
        <p:txBody>
          <a:bodyPr/>
          <a:lstStyle/>
          <a:p>
            <a:r>
              <a:rPr lang="en-US" dirty="0" smtClean="0"/>
              <a:t>What would you do?</a:t>
            </a:r>
            <a:endParaRPr lang="en-US" dirty="0"/>
          </a:p>
        </p:txBody>
      </p:sp>
    </p:spTree>
    <p:extLst>
      <p:ext uri="{BB962C8B-B14F-4D97-AF65-F5344CB8AC3E}">
        <p14:creationId xmlns:p14="http://schemas.microsoft.com/office/powerpoint/2010/main" val="33816776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4"/>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47800"/>
            <a:ext cx="7680960" cy="4739640"/>
          </a:xfrm>
        </p:spPr>
        <p:txBody>
          <a:bodyPr>
            <a:noAutofit/>
          </a:bodyPr>
          <a:lstStyle/>
          <a:p>
            <a:pPr marL="342900" indent="-342900">
              <a:buFont typeface="Arial" pitchFamily="34" charset="0"/>
              <a:buChar char="•"/>
            </a:pPr>
            <a:r>
              <a:rPr lang="en-US" sz="2000" dirty="0" smtClean="0"/>
              <a:t>Your body has been hacked. It’s shutting down. Something has malfunctioned inside of you. We’re unsure of the current cause, but a few diagnostic scans should reveal it the problem shortly…</a:t>
            </a:r>
          </a:p>
          <a:p>
            <a:pPr marL="342900" indent="-342900">
              <a:buFont typeface="Arial" pitchFamily="34" charset="0"/>
              <a:buChar char="•"/>
            </a:pPr>
            <a:r>
              <a:rPr lang="en-US" sz="2000" dirty="0"/>
              <a:t>Eureka! We’ve found the </a:t>
            </a:r>
            <a:r>
              <a:rPr lang="en-US" sz="2000" dirty="0" smtClean="0"/>
              <a:t>problem. It’s looks like you have been infected by a virus. It’s a simple solution, though. We’ll just have to erase everything from your hard drive, and start fresh. Is there anything you’d like to save? It’s not guaranteed, but we’ll put our best efforts into recovering them before wiping the slate clean.</a:t>
            </a:r>
          </a:p>
          <a:p>
            <a:pPr marL="342900" indent="-342900">
              <a:buFont typeface="Arial" pitchFamily="34" charset="0"/>
              <a:buChar char="•"/>
            </a:pPr>
            <a:r>
              <a:rPr lang="en-US" sz="2000" dirty="0" smtClean="0"/>
              <a:t>Wait… erase everything?! From my body?! Surly not. Something doesn’t seem right about that. </a:t>
            </a:r>
          </a:p>
          <a:p>
            <a:pPr marL="342900" indent="-342900">
              <a:buFont typeface="Arial" pitchFamily="34" charset="0"/>
              <a:buChar char="•"/>
            </a:pPr>
            <a:r>
              <a:rPr lang="en-US" sz="2000" dirty="0" smtClean="0"/>
              <a:t>It doesn’t seem right because it isn’t right. The human body shouldn’t have anything in common with a computer. </a:t>
            </a:r>
            <a:endParaRPr lang="en-US" sz="2000" dirty="0"/>
          </a:p>
          <a:p>
            <a:pPr marL="342900" indent="-342900">
              <a:buFont typeface="Arial" pitchFamily="34" charset="0"/>
              <a:buChar char="•"/>
            </a:pPr>
            <a:r>
              <a:rPr lang="en-US" sz="2000" dirty="0" smtClean="0"/>
              <a:t>……Should it?</a:t>
            </a:r>
          </a:p>
        </p:txBody>
      </p:sp>
      <p:sp>
        <p:nvSpPr>
          <p:cNvPr id="3" name="Title 2"/>
          <p:cNvSpPr>
            <a:spLocks noGrp="1"/>
          </p:cNvSpPr>
          <p:nvPr>
            <p:ph type="title"/>
          </p:nvPr>
        </p:nvSpPr>
        <p:spPr/>
        <p:txBody>
          <a:bodyPr>
            <a:normAutofit fontScale="90000"/>
          </a:bodyPr>
          <a:lstStyle/>
          <a:p>
            <a:pPr algn="ctr"/>
            <a:r>
              <a:rPr lang="en-US" dirty="0" smtClean="0"/>
              <a:t>But, wait….</a:t>
            </a:r>
            <a:br>
              <a:rPr lang="en-US" dirty="0" smtClean="0"/>
            </a:br>
            <a:r>
              <a:rPr lang="en-US" dirty="0" smtClean="0"/>
              <a:t>What if your computer was </a:t>
            </a:r>
            <a:r>
              <a:rPr lang="en-US" b="1" u="sng" dirty="0" smtClean="0"/>
              <a:t>you</a:t>
            </a:r>
            <a:r>
              <a:rPr lang="en-US" dirty="0" smtClean="0"/>
              <a:t>?</a:t>
            </a:r>
            <a:endParaRPr lang="en-US" dirty="0"/>
          </a:p>
        </p:txBody>
      </p:sp>
    </p:spTree>
    <p:extLst>
      <p:ext uri="{BB962C8B-B14F-4D97-AF65-F5344CB8AC3E}">
        <p14:creationId xmlns:p14="http://schemas.microsoft.com/office/powerpoint/2010/main" val="39825138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114800" y="1371600"/>
            <a:ext cx="2786063" cy="2089547"/>
          </a:xfrm>
          <a:prstGeom prst="rect">
            <a:avLst/>
          </a:prstGeom>
          <a:ln>
            <a:noFill/>
          </a:ln>
          <a:effectLst>
            <a:softEdge rad="112500"/>
          </a:effectLst>
        </p:spPr>
      </p:pic>
      <p:sp>
        <p:nvSpPr>
          <p:cNvPr id="3" name="Content Placeholder 2"/>
          <p:cNvSpPr>
            <a:spLocks noGrp="1"/>
          </p:cNvSpPr>
          <p:nvPr>
            <p:ph sz="quarter" idx="13"/>
          </p:nvPr>
        </p:nvSpPr>
        <p:spPr/>
        <p:txBody>
          <a:bodyPr>
            <a:noAutofit/>
          </a:bodyPr>
          <a:lstStyle/>
          <a:p>
            <a:r>
              <a:rPr lang="en-US" sz="2000" dirty="0"/>
              <a:t>A controversial new computer chip, made by VeriChip, was designed to be implanted into a human arm was approved by the FDA in December of last year. It was designed to speed up the process of getting vital patient information to doctors and hospitals. The chip is roughly the size of a single grain of rice and is inserted into the arm with the pinch of a syringe, a procedure that takes less than twenty minutes and leaves no stiches. The cost of the device is likely to be somewhere around $150-$200.</a:t>
            </a:r>
          </a:p>
        </p:txBody>
      </p:sp>
      <p:sp>
        <p:nvSpPr>
          <p:cNvPr id="4" name="Title 3"/>
          <p:cNvSpPr>
            <a:spLocks noGrp="1"/>
          </p:cNvSpPr>
          <p:nvPr>
            <p:ph type="title"/>
          </p:nvPr>
        </p:nvSpPr>
        <p:spPr>
          <a:xfrm>
            <a:off x="352426" y="228600"/>
            <a:ext cx="7648574" cy="914400"/>
          </a:xfrm>
        </p:spPr>
        <p:txBody>
          <a:bodyPr>
            <a:normAutofit/>
          </a:bodyPr>
          <a:lstStyle/>
          <a:p>
            <a:pPr algn="ctr"/>
            <a:r>
              <a:rPr lang="en-US" sz="3200" dirty="0" smtClean="0"/>
              <a:t>FDA Approves Computer Chips for Humans</a:t>
            </a:r>
            <a:endParaRPr lang="en-US" sz="32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743200"/>
            <a:ext cx="3124200" cy="2317681"/>
          </a:xfrm>
          <a:prstGeom prst="rect">
            <a:avLst/>
          </a:prstGeom>
          <a:ln>
            <a:noFill/>
          </a:ln>
          <a:effectLst>
            <a:softEdge rad="112500"/>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7116" y="4648200"/>
            <a:ext cx="3280567" cy="1725578"/>
          </a:xfrm>
          <a:prstGeom prst="rect">
            <a:avLst/>
          </a:prstGeom>
          <a:ln>
            <a:noFill/>
          </a:ln>
          <a:effectLst>
            <a:softEdge rad="112500"/>
          </a:effectLst>
        </p:spPr>
      </p:pic>
    </p:spTree>
    <p:extLst>
      <p:ext uri="{BB962C8B-B14F-4D97-AF65-F5344CB8AC3E}">
        <p14:creationId xmlns:p14="http://schemas.microsoft.com/office/powerpoint/2010/main" val="3880216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5412647" y="1463675"/>
            <a:ext cx="2862131" cy="42878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2"/>
          <p:cNvSpPr>
            <a:spLocks noGrp="1"/>
          </p:cNvSpPr>
          <p:nvPr>
            <p:ph sz="quarter" idx="13"/>
          </p:nvPr>
        </p:nvSpPr>
        <p:spPr>
          <a:xfrm>
            <a:off x="352426" y="1463040"/>
            <a:ext cx="3886200" cy="4480560"/>
          </a:xfrm>
        </p:spPr>
        <p:txBody>
          <a:bodyPr>
            <a:normAutofit fontScale="77500" lnSpcReduction="20000"/>
          </a:bodyPr>
          <a:lstStyle/>
          <a:p>
            <a:r>
              <a:rPr lang="en-US" sz="2100" dirty="0"/>
              <a:t>PositiveID Corporation announced today that it has received an order for it’s VeriChip™ microchip to be used for disaster preparedness and emergency management in Israel by an integration </a:t>
            </a:r>
            <a:r>
              <a:rPr lang="en-US" sz="2100" dirty="0" smtClean="0"/>
              <a:t>partner. The </a:t>
            </a:r>
            <a:r>
              <a:rPr lang="en-US" sz="2100" dirty="0"/>
              <a:t>Company’s integration partner intends to provide the microchips to the Israel Defense Forces (IDF), the State of Israel’s military force.</a:t>
            </a:r>
          </a:p>
          <a:p>
            <a:r>
              <a:rPr lang="en-US" sz="2100" dirty="0"/>
              <a:t>Marc Poulshock, PositiveID’s Vice President of Business Development, said, “We believe there are many important applications for the VeriChip and our associated intellectual property including next-generation identification and bio-sensing capabilities. Our partner is looking to help healthcare organizations, militaries including the IDF, and governments with their disaster preparedness and emergency response needs.”</a:t>
            </a:r>
          </a:p>
          <a:p>
            <a:endParaRPr lang="en-US" dirty="0"/>
          </a:p>
        </p:txBody>
      </p:sp>
      <p:sp>
        <p:nvSpPr>
          <p:cNvPr id="4" name="Title 3"/>
          <p:cNvSpPr>
            <a:spLocks noGrp="1"/>
          </p:cNvSpPr>
          <p:nvPr>
            <p:ph type="title"/>
          </p:nvPr>
        </p:nvSpPr>
        <p:spPr/>
        <p:txBody>
          <a:bodyPr/>
          <a:lstStyle/>
          <a:p>
            <a:pPr algn="ctr"/>
            <a:r>
              <a:rPr lang="en-US" dirty="0" smtClean="0"/>
              <a:t>Where did the idea come from?</a:t>
            </a:r>
            <a:endParaRPr lang="en-US" dirty="0"/>
          </a:p>
        </p:txBody>
      </p:sp>
    </p:spTree>
    <p:extLst>
      <p:ext uri="{BB962C8B-B14F-4D97-AF65-F5344CB8AC3E}">
        <p14:creationId xmlns:p14="http://schemas.microsoft.com/office/powerpoint/2010/main" val="390014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76800" y="1447800"/>
            <a:ext cx="3448050" cy="4434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2"/>
          <p:cNvSpPr>
            <a:spLocks noGrp="1"/>
          </p:cNvSpPr>
          <p:nvPr>
            <p:ph sz="quarter" idx="13"/>
          </p:nvPr>
        </p:nvSpPr>
        <p:spPr/>
        <p:txBody>
          <a:bodyPr/>
          <a:lstStyle/>
          <a:p>
            <a:pPr marL="285750" indent="-285750">
              <a:buFont typeface="Arial" pitchFamily="34" charset="0"/>
              <a:buChar char="•"/>
            </a:pPr>
            <a:endParaRPr lang="en-US" dirty="0" smtClean="0"/>
          </a:p>
          <a:p>
            <a:pPr marL="285750" indent="-285750">
              <a:buFont typeface="Arial" pitchFamily="34" charset="0"/>
              <a:buChar char="•"/>
            </a:pPr>
            <a:endParaRPr lang="en-US" dirty="0"/>
          </a:p>
          <a:p>
            <a:pPr marL="285750" indent="-285750">
              <a:buFont typeface="Arial" pitchFamily="34" charset="0"/>
              <a:buChar char="•"/>
            </a:pPr>
            <a:r>
              <a:rPr lang="en-US" dirty="0" smtClean="0"/>
              <a:t>President </a:t>
            </a:r>
            <a:r>
              <a:rPr lang="en-US" dirty="0"/>
              <a:t>Bush </a:t>
            </a:r>
            <a:r>
              <a:rPr lang="en-US" dirty="0" smtClean="0"/>
              <a:t>had a </a:t>
            </a:r>
            <a:r>
              <a:rPr lang="en-US" dirty="0"/>
              <a:t>ten year plan to get the majority of the US population implanted with </a:t>
            </a:r>
            <a:r>
              <a:rPr lang="en-US" dirty="0" smtClean="0"/>
              <a:t>microchips. </a:t>
            </a:r>
          </a:p>
          <a:p>
            <a:pPr marL="285750" indent="-285750">
              <a:buFont typeface="Arial" pitchFamily="34" charset="0"/>
              <a:buChar char="•"/>
            </a:pPr>
            <a:r>
              <a:rPr lang="en-US" dirty="0" smtClean="0"/>
              <a:t>“The </a:t>
            </a:r>
            <a:r>
              <a:rPr lang="en-US" dirty="0"/>
              <a:t>U.S. Department of Health and Human Services on Wednesday announced $139 million in grants to help make real President Bush’s push for electronic health records for most Americans within a </a:t>
            </a:r>
            <a:r>
              <a:rPr lang="en-US" dirty="0" smtClean="0"/>
              <a:t>decade.”</a:t>
            </a:r>
          </a:p>
          <a:p>
            <a:pPr marL="285750" indent="-285750">
              <a:buFont typeface="Arial" pitchFamily="34" charset="0"/>
              <a:buChar char="•"/>
            </a:pPr>
            <a:r>
              <a:rPr lang="en-US" dirty="0"/>
              <a:t>Medical records aren't stored on the chip its-self, but rather on a so called "secure" server. </a:t>
            </a:r>
            <a:endParaRPr lang="en-US" dirty="0" smtClean="0"/>
          </a:p>
        </p:txBody>
      </p:sp>
      <p:sp>
        <p:nvSpPr>
          <p:cNvPr id="4" name="Title 3"/>
          <p:cNvSpPr>
            <a:spLocks noGrp="1"/>
          </p:cNvSpPr>
          <p:nvPr>
            <p:ph type="title"/>
          </p:nvPr>
        </p:nvSpPr>
        <p:spPr/>
        <p:txBody>
          <a:bodyPr/>
          <a:lstStyle/>
          <a:p>
            <a:pPr algn="ctr"/>
            <a:r>
              <a:rPr lang="en-US" dirty="0" smtClean="0"/>
              <a:t>George W. Bush </a:t>
            </a:r>
            <a:endParaRPr lang="en-US" dirty="0"/>
          </a:p>
        </p:txBody>
      </p:sp>
    </p:spTree>
    <p:extLst>
      <p:ext uri="{BB962C8B-B14F-4D97-AF65-F5344CB8AC3E}">
        <p14:creationId xmlns:p14="http://schemas.microsoft.com/office/powerpoint/2010/main" val="372531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609600"/>
            <a:ext cx="7724774" cy="5791200"/>
          </a:xfrm>
        </p:spPr>
        <p:txBody>
          <a:bodyPr>
            <a:normAutofit/>
          </a:bodyPr>
          <a:lstStyle/>
          <a:p>
            <a:pPr marL="285750" indent="-285750">
              <a:buFont typeface="Arial" pitchFamily="34" charset="0"/>
              <a:buChar char="•"/>
            </a:pPr>
            <a:r>
              <a:rPr lang="en-US" dirty="0"/>
              <a:t>Here's a bit of truth for you. </a:t>
            </a:r>
            <a:r>
              <a:rPr lang="en-US" dirty="0" smtClean="0"/>
              <a:t>There’s no such thing as a “secure</a:t>
            </a:r>
            <a:r>
              <a:rPr lang="en-US" dirty="0"/>
              <a:t>" server. If it's physically connected to the internet then it's possible it can be hacked, </a:t>
            </a:r>
            <a:r>
              <a:rPr lang="en-US" dirty="0" smtClean="0"/>
              <a:t>period.</a:t>
            </a:r>
          </a:p>
          <a:p>
            <a:pPr marL="285750" indent="-285750">
              <a:buFont typeface="Arial" pitchFamily="34" charset="0"/>
              <a:buChar char="•"/>
            </a:pPr>
            <a:r>
              <a:rPr lang="en-US" dirty="0" smtClean="0"/>
              <a:t>Just </a:t>
            </a:r>
            <a:r>
              <a:rPr lang="en-US" dirty="0"/>
              <a:t>like with Sony and their violations of the consumer code that states a customers credit information should NEVER be stored on a server connected to the web. Instead customer information, credit card numbers and passwords, should be on a server that's NOT connected to the web except for when a customer makes a transaction. If Sony would have followed these laws they never would have lost people's credit information</a:t>
            </a:r>
            <a:r>
              <a:rPr lang="en-US" dirty="0" smtClean="0"/>
              <a:t>.</a:t>
            </a:r>
          </a:p>
          <a:p>
            <a:pPr marL="285750" indent="-285750">
              <a:buFont typeface="Arial" pitchFamily="34" charset="0"/>
              <a:buChar char="•"/>
            </a:pPr>
            <a:r>
              <a:rPr lang="en-US" dirty="0"/>
              <a:t>The other main concern is this </a:t>
            </a:r>
            <a:r>
              <a:rPr lang="en-US" dirty="0" smtClean="0"/>
              <a:t>chip </a:t>
            </a:r>
            <a:r>
              <a:rPr lang="en-US" b="1" dirty="0" smtClean="0"/>
              <a:t>does</a:t>
            </a:r>
            <a:r>
              <a:rPr lang="en-US" dirty="0" smtClean="0"/>
              <a:t> </a:t>
            </a:r>
            <a:r>
              <a:rPr lang="en-US" dirty="0"/>
              <a:t>allow the person who has been chipped to be tracked at all </a:t>
            </a:r>
            <a:r>
              <a:rPr lang="en-US" dirty="0" smtClean="0"/>
              <a:t>times.</a:t>
            </a:r>
          </a:p>
          <a:p>
            <a:pPr marL="285750" indent="-285750">
              <a:buFont typeface="Arial" pitchFamily="34" charset="0"/>
              <a:buChar char="•"/>
            </a:pPr>
            <a:r>
              <a:rPr lang="en-US" dirty="0" smtClean="0"/>
              <a:t>Good </a:t>
            </a:r>
            <a:r>
              <a:rPr lang="en-US" dirty="0"/>
              <a:t>luck trying to hide if you ever needed to. Now, one could argue that if you don't do anything wrong there's no reason for you to care whether or not you can be tracked by </a:t>
            </a:r>
            <a:r>
              <a:rPr lang="en-US" dirty="0" smtClean="0"/>
              <a:t>satellite.</a:t>
            </a:r>
          </a:p>
          <a:p>
            <a:pPr marL="285750" indent="-285750">
              <a:buFont typeface="Arial" pitchFamily="34" charset="0"/>
              <a:buChar char="•"/>
            </a:pPr>
            <a:r>
              <a:rPr lang="en-US" dirty="0" smtClean="0"/>
              <a:t>It’s not about that – it’s about privacy don’t want anyone to see where I am at </a:t>
            </a:r>
            <a:r>
              <a:rPr lang="en-US" dirty="0"/>
              <a:t>every second of the day because I've been tagged like some cattle</a:t>
            </a:r>
            <a:r>
              <a:rPr lang="en-US" dirty="0" smtClean="0"/>
              <a:t>.</a:t>
            </a:r>
          </a:p>
        </p:txBody>
      </p:sp>
    </p:spTree>
    <p:extLst>
      <p:ext uri="{BB962C8B-B14F-4D97-AF65-F5344CB8AC3E}">
        <p14:creationId xmlns:p14="http://schemas.microsoft.com/office/powerpoint/2010/main" val="3091434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r>
              <a:rPr lang="en-US" dirty="0"/>
              <a:t>FDA approves computer chip for humans, </a:t>
            </a:r>
            <a:r>
              <a:rPr lang="en-US" dirty="0">
                <a:hlinkClick r:id="rId2"/>
              </a:rPr>
              <a:t>www.msnbc.com</a:t>
            </a:r>
            <a:endParaRPr lang="en-US" dirty="0"/>
          </a:p>
          <a:p>
            <a:pPr marL="285750" indent="-285750">
              <a:buFont typeface="Arial" pitchFamily="34" charset="0"/>
              <a:buChar char="•"/>
            </a:pPr>
            <a:r>
              <a:rPr lang="en-US" dirty="0"/>
              <a:t>George W. Bush, Mark of the Beast, </a:t>
            </a:r>
            <a:r>
              <a:rPr lang="en-US" dirty="0">
                <a:hlinkClick r:id="rId3"/>
              </a:rPr>
              <a:t>www.apfn.org</a:t>
            </a:r>
            <a:endParaRPr lang="en-US" dirty="0"/>
          </a:p>
          <a:p>
            <a:pPr marL="285750" indent="-285750">
              <a:buFont typeface="Arial" pitchFamily="34" charset="0"/>
              <a:buChar char="•"/>
            </a:pPr>
            <a:r>
              <a:rPr lang="en-US" dirty="0" smtClean="0"/>
              <a:t>Micro chipping </a:t>
            </a:r>
            <a:r>
              <a:rPr lang="en-US" dirty="0"/>
              <a:t>the Population, </a:t>
            </a:r>
            <a:r>
              <a:rPr lang="en-US" dirty="0" smtClean="0">
                <a:hlinkClick r:id="rId4"/>
              </a:rPr>
              <a:t>www.illuminati-news.com</a:t>
            </a:r>
            <a:endParaRPr lang="en-US" dirty="0" smtClean="0"/>
          </a:p>
          <a:p>
            <a:pPr marL="285750" indent="-285750">
              <a:buFont typeface="Arial" pitchFamily="34" charset="0"/>
              <a:buChar char="•"/>
            </a:pPr>
            <a:r>
              <a:rPr lang="en-US" dirty="0" smtClean="0"/>
              <a:t>The Truth about VeriChip, </a:t>
            </a:r>
            <a:r>
              <a:rPr lang="en-US" dirty="0" smtClean="0">
                <a:hlinkClick r:id="rId5"/>
              </a:rPr>
              <a:t>www.theverichip.com</a:t>
            </a:r>
            <a:endParaRPr lang="en-US" dirty="0" smtClean="0"/>
          </a:p>
          <a:p>
            <a:pPr marL="285750" indent="-285750">
              <a:buFont typeface="Arial" pitchFamily="34" charset="0"/>
              <a:buChar char="•"/>
            </a:pPr>
            <a:r>
              <a:rPr lang="en-US" dirty="0" smtClean="0"/>
              <a:t>PositiveID Corporation, </a:t>
            </a:r>
            <a:r>
              <a:rPr lang="en-US" dirty="0" smtClean="0">
                <a:hlinkClick r:id="rId6"/>
              </a:rPr>
              <a:t>www.positiveid.com</a:t>
            </a:r>
            <a:endParaRPr lang="en-US" dirty="0" smtClean="0"/>
          </a:p>
        </p:txBody>
      </p:sp>
      <p:sp>
        <p:nvSpPr>
          <p:cNvPr id="3" name="Title 2"/>
          <p:cNvSpPr>
            <a:spLocks noGrp="1"/>
          </p:cNvSpPr>
          <p:nvPr>
            <p:ph type="title"/>
          </p:nvPr>
        </p:nvSpPr>
        <p:spPr/>
        <p:txBody>
          <a:bodyPr/>
          <a:lstStyle/>
          <a:p>
            <a:pPr algn="ctr"/>
            <a:r>
              <a:rPr lang="en-US" dirty="0" smtClean="0"/>
              <a:t>Sources</a:t>
            </a:r>
            <a:endParaRPr lang="en-US" dirty="0"/>
          </a:p>
        </p:txBody>
      </p:sp>
    </p:spTree>
    <p:extLst>
      <p:ext uri="{BB962C8B-B14F-4D97-AF65-F5344CB8AC3E}">
        <p14:creationId xmlns:p14="http://schemas.microsoft.com/office/powerpoint/2010/main" val="297150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60</TotalTime>
  <Words>698</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My Body Has Been Hacked!</vt:lpstr>
      <vt:lpstr>What would you do?</vt:lpstr>
      <vt:lpstr>But, wait…. What if your computer was you?</vt:lpstr>
      <vt:lpstr>FDA Approves Computer Chips for Humans</vt:lpstr>
      <vt:lpstr>Where did the idea come from?</vt:lpstr>
      <vt:lpstr>George W. Bush </vt:lpstr>
      <vt:lpstr>PowerPoint Presentation</vt:lpstr>
      <vt:lpstr>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Body Has Been Hacked!</dc:title>
  <dc:creator>Williams</dc:creator>
  <cp:lastModifiedBy>Combs, Jerry M (Hazard)</cp:lastModifiedBy>
  <cp:revision>9</cp:revision>
  <dcterms:created xsi:type="dcterms:W3CDTF">2012-10-28T20:52:35Z</dcterms:created>
  <dcterms:modified xsi:type="dcterms:W3CDTF">2013-04-01T21:37:40Z</dcterms:modified>
</cp:coreProperties>
</file>