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40" autoAdjust="0"/>
  </p:normalViewPr>
  <p:slideViewPr>
    <p:cSldViewPr>
      <p:cViewPr varScale="1">
        <p:scale>
          <a:sx n="68" d="100"/>
          <a:sy n="68"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07CA8605-6A34-4ABC-AF49-4833DC7116DF}" type="datetimeFigureOut">
              <a:rPr lang="en-US" smtClean="0"/>
              <a:t>4/22/2013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6510A-A73C-4084-8005-3491D21469D5}"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A8605-6A34-4ABC-AF49-4833DC7116DF}" type="datetimeFigureOut">
              <a:rPr lang="en-US" smtClean="0"/>
              <a:t>4/22/2013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6510A-A73C-4084-8005-3491D21469D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A8605-6A34-4ABC-AF49-4833DC7116DF}" type="datetimeFigureOut">
              <a:rPr lang="en-US" smtClean="0"/>
              <a:t>4/22/2013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6510A-A73C-4084-8005-3491D21469D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07CA8605-6A34-4ABC-AF49-4833DC7116DF}" type="datetimeFigureOut">
              <a:rPr lang="en-US" smtClean="0"/>
              <a:t>4/22/2013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6510A-A73C-4084-8005-3491D21469D5}"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CA8605-6A34-4ABC-AF49-4833DC7116DF}" type="datetimeFigureOut">
              <a:rPr lang="en-US" smtClean="0"/>
              <a:t>4/22/2013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6510A-A73C-4084-8005-3491D21469D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07CA8605-6A34-4ABC-AF49-4833DC7116DF}" type="datetimeFigureOut">
              <a:rPr lang="en-US" smtClean="0"/>
              <a:t>4/22/2013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F6510A-A73C-4084-8005-3491D21469D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7CA8605-6A34-4ABC-AF49-4833DC7116DF}" type="datetimeFigureOut">
              <a:rPr lang="en-US" smtClean="0"/>
              <a:t>4/22/2013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8F6510A-A73C-4084-8005-3491D21469D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CA8605-6A34-4ABC-AF49-4833DC7116DF}" type="datetimeFigureOut">
              <a:rPr lang="en-US" smtClean="0"/>
              <a:t>4/22/2013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8F6510A-A73C-4084-8005-3491D21469D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A8605-6A34-4ABC-AF49-4833DC7116DF}" type="datetimeFigureOut">
              <a:rPr lang="en-US" smtClean="0"/>
              <a:t>4/22/2013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8F6510A-A73C-4084-8005-3491D21469D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A8605-6A34-4ABC-AF49-4833DC7116DF}" type="datetimeFigureOut">
              <a:rPr lang="en-US" smtClean="0"/>
              <a:t>4/22/2013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F6510A-A73C-4084-8005-3491D21469D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A8605-6A34-4ABC-AF49-4833DC7116DF}" type="datetimeFigureOut">
              <a:rPr lang="en-US" smtClean="0"/>
              <a:t>4/22/2013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F6510A-A73C-4084-8005-3491D21469D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07CA8605-6A34-4ABC-AF49-4833DC7116DF}" type="datetimeFigureOut">
              <a:rPr lang="en-US" smtClean="0"/>
              <a:t>4/22/2013</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8F6510A-A73C-4084-8005-3491D21469D5}"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86200"/>
            <a:ext cx="8077200" cy="1652016"/>
          </a:xfrm>
        </p:spPr>
        <p:txBody>
          <a:bodyPr/>
          <a:lstStyle/>
          <a:p>
            <a:pPr algn="ctr"/>
            <a:r>
              <a:rPr lang="en-US" dirty="0" smtClean="0"/>
              <a:t> by: Jeffrey </a:t>
            </a:r>
            <a:r>
              <a:rPr lang="en-US" dirty="0"/>
              <a:t>M</a:t>
            </a:r>
            <a:r>
              <a:rPr lang="en-US" dirty="0" smtClean="0"/>
              <a:t>iller </a:t>
            </a:r>
            <a:endParaRPr lang="en-US" dirty="0"/>
          </a:p>
        </p:txBody>
      </p:sp>
      <p:sp>
        <p:nvSpPr>
          <p:cNvPr id="2" name="Title 1"/>
          <p:cNvSpPr>
            <a:spLocks noGrp="1"/>
          </p:cNvSpPr>
          <p:nvPr>
            <p:ph type="ctrTitle"/>
          </p:nvPr>
        </p:nvSpPr>
        <p:spPr>
          <a:xfrm>
            <a:off x="457200" y="762000"/>
            <a:ext cx="7848600" cy="2838450"/>
          </a:xfrm>
        </p:spPr>
        <p:txBody>
          <a:bodyPr/>
          <a:lstStyle/>
          <a:p>
            <a:pPr algn="ctr"/>
            <a:r>
              <a:rPr lang="en-US" sz="5400" dirty="0" smtClean="0">
                <a:solidFill>
                  <a:schemeClr val="tx1"/>
                </a:solidFill>
              </a:rPr>
              <a:t>The negative effects of technology </a:t>
            </a:r>
            <a:endParaRPr lang="en-US" sz="5400" dirty="0">
              <a:solidFill>
                <a:schemeClr val="tx1"/>
              </a:solidFill>
            </a:endParaRPr>
          </a:p>
        </p:txBody>
      </p:sp>
    </p:spTree>
    <p:extLst>
      <p:ext uri="{BB962C8B-B14F-4D97-AF65-F5344CB8AC3E}">
        <p14:creationId xmlns:p14="http://schemas.microsoft.com/office/powerpoint/2010/main" val="315611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533400" y="228600"/>
            <a:ext cx="7924800" cy="4114800"/>
          </a:xfrm>
        </p:spPr>
        <p:txBody>
          <a:bodyPr>
            <a:normAutofit lnSpcReduction="10000"/>
          </a:bodyPr>
          <a:lstStyle/>
          <a:p>
            <a:pPr marL="0" indent="0">
              <a:buNone/>
            </a:pPr>
            <a:r>
              <a:rPr lang="en-US" sz="3200" dirty="0" smtClean="0"/>
              <a:t>	Technology </a:t>
            </a:r>
            <a:r>
              <a:rPr lang="en-US" sz="3200" dirty="0" smtClean="0"/>
              <a:t>has changed </a:t>
            </a:r>
            <a:r>
              <a:rPr lang="en-US" sz="3200" dirty="0" smtClean="0"/>
              <a:t>the world </a:t>
            </a:r>
            <a:r>
              <a:rPr lang="en-US" sz="3200" dirty="0" smtClean="0"/>
              <a:t>in numerous ways ranging from war, </a:t>
            </a:r>
            <a:r>
              <a:rPr lang="en-US" sz="3200" dirty="0" smtClean="0"/>
              <a:t>when the U.S. dropped the atomic bombs on </a:t>
            </a:r>
            <a:r>
              <a:rPr lang="en-US" sz="3200" dirty="0" smtClean="0"/>
              <a:t>Japan</a:t>
            </a:r>
            <a:r>
              <a:rPr lang="en-US" sz="3200" dirty="0" smtClean="0"/>
              <a:t>, or just getting a new iPhone that every one wants. No matter the reason why we want the technology, it has more negative effects on us than positive effects. The negatives are the loss of jobs, cell phones </a:t>
            </a:r>
            <a:r>
              <a:rPr lang="en-US" sz="3200" dirty="0" smtClean="0"/>
              <a:t>causing </a:t>
            </a:r>
            <a:r>
              <a:rPr lang="en-US" sz="3200" dirty="0" smtClean="0"/>
              <a:t>various forms of cancers, and war between countries. </a:t>
            </a:r>
            <a:endParaRPr lang="en-US" sz="3200" dirty="0"/>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4343400"/>
            <a:ext cx="5581650" cy="2333625"/>
          </a:xfrm>
          <a:prstGeom prst="rect">
            <a:avLst/>
          </a:prstGeom>
        </p:spPr>
      </p:pic>
    </p:spTree>
    <p:extLst>
      <p:ext uri="{BB962C8B-B14F-4D97-AF65-F5344CB8AC3E}">
        <p14:creationId xmlns:p14="http://schemas.microsoft.com/office/powerpoint/2010/main" val="255692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1000"/>
                                        <p:tgtEl>
                                          <p:spTgt spid="17">
                                            <p:txEl>
                                              <p:pRg st="0" end="0"/>
                                            </p:txEl>
                                          </p:spTgt>
                                        </p:tgtEl>
                                      </p:cBhvr>
                                    </p:animEffect>
                                    <p:anim calcmode="lin" valueType="num">
                                      <p:cBhvr>
                                        <p:cTn id="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randombar(horizontal)">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533400"/>
            <a:ext cx="7924800" cy="4114800"/>
          </a:xfrm>
        </p:spPr>
        <p:txBody>
          <a:bodyPr>
            <a:normAutofit/>
          </a:bodyPr>
          <a:lstStyle/>
          <a:p>
            <a:r>
              <a:rPr lang="en-US" sz="4800" dirty="0" smtClean="0"/>
              <a:t>Cell phones are a pretty great tool to have, but some researchers say, “we might die from </a:t>
            </a:r>
            <a:r>
              <a:rPr lang="en-US" sz="4800" dirty="0" smtClean="0"/>
              <a:t>jaw, </a:t>
            </a:r>
            <a:r>
              <a:rPr lang="en-US" sz="4800" dirty="0" smtClean="0"/>
              <a:t>ear and throat cancers in the coming 40 years.”</a:t>
            </a:r>
            <a:endParaRPr lang="en-US"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8512" y="4404291"/>
            <a:ext cx="4285488" cy="2438400"/>
          </a:xfrm>
          <a:prstGeom prst="rect">
            <a:avLst/>
          </a:prstGeom>
        </p:spPr>
      </p:pic>
    </p:spTree>
    <p:extLst>
      <p:ext uri="{BB962C8B-B14F-4D97-AF65-F5344CB8AC3E}">
        <p14:creationId xmlns:p14="http://schemas.microsoft.com/office/powerpoint/2010/main" val="66380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28600"/>
            <a:ext cx="3733800" cy="4114800"/>
          </a:xfrm>
        </p:spPr>
        <p:txBody>
          <a:bodyPr>
            <a:noAutofit/>
          </a:bodyPr>
          <a:lstStyle/>
          <a:p>
            <a:pPr>
              <a:buFont typeface="Wingdings" pitchFamily="2" charset="2"/>
              <a:buChar char="Ø"/>
            </a:pPr>
            <a:r>
              <a:rPr lang="en-US" sz="2000" dirty="0" smtClean="0">
                <a:latin typeface="Arial Black" pitchFamily="34" charset="0"/>
              </a:rPr>
              <a:t>Cell-phones emit radio frequency energy that increase the risk of cancers.</a:t>
            </a:r>
          </a:p>
          <a:p>
            <a:pPr>
              <a:buFont typeface="Wingdings" pitchFamily="2" charset="2"/>
              <a:buChar char="Ø"/>
            </a:pPr>
            <a:r>
              <a:rPr lang="en-US" sz="2000" dirty="0" smtClean="0">
                <a:latin typeface="Arial Black" pitchFamily="34" charset="0"/>
              </a:rPr>
              <a:t>According to national cancer </a:t>
            </a:r>
            <a:r>
              <a:rPr lang="en-US" sz="2000" dirty="0" smtClean="0">
                <a:latin typeface="Arial Black" pitchFamily="34" charset="0"/>
              </a:rPr>
              <a:t>institute, “ </a:t>
            </a:r>
            <a:r>
              <a:rPr lang="en-US" sz="2000" dirty="0" smtClean="0">
                <a:latin typeface="Arial Black" pitchFamily="34" charset="0"/>
              </a:rPr>
              <a:t>when people use a cell-phone for 50 minutes brain tissues on the same side of the head as the antenna metabolized more glucose that did tissues on opposite side of the brain</a:t>
            </a:r>
            <a:r>
              <a:rPr lang="en-US" sz="2000" dirty="0" smtClean="0">
                <a:latin typeface="Arial Black" pitchFamily="34" charset="0"/>
              </a:rPr>
              <a:t>.”</a:t>
            </a:r>
            <a:endParaRPr lang="en-US" sz="2000" dirty="0" smtClean="0">
              <a:latin typeface="Arial Black" pitchFamily="34" charset="0"/>
            </a:endParaRPr>
          </a:p>
          <a:p>
            <a:pPr>
              <a:buFont typeface="Wingdings" pitchFamily="2" charset="2"/>
              <a:buChar char="Ø"/>
            </a:pPr>
            <a:r>
              <a:rPr lang="en-US" sz="2000" dirty="0" smtClean="0">
                <a:latin typeface="Arial Black" pitchFamily="34" charset="0"/>
              </a:rPr>
              <a:t>Cancer cells alter their metabolism in order to support their rapid growth.</a:t>
            </a:r>
            <a:endParaRPr lang="en-US" sz="2000" dirty="0">
              <a:latin typeface="Arial Black" pitchFamily="34" charset="0"/>
            </a:endParaRPr>
          </a:p>
        </p:txBody>
      </p:sp>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419600" y="685800"/>
            <a:ext cx="4495800" cy="5410200"/>
          </a:xfrm>
        </p:spPr>
      </p:pic>
    </p:spTree>
    <p:extLst>
      <p:ext uri="{BB962C8B-B14F-4D97-AF65-F5344CB8AC3E}">
        <p14:creationId xmlns:p14="http://schemas.microsoft.com/office/powerpoint/2010/main" val="123585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609600"/>
            <a:ext cx="7924800" cy="4114800"/>
          </a:xfrm>
        </p:spPr>
        <p:txBody>
          <a:bodyPr>
            <a:normAutofit/>
          </a:bodyPr>
          <a:lstStyle/>
          <a:p>
            <a:pPr marL="0" indent="0">
              <a:buNone/>
            </a:pPr>
            <a:r>
              <a:rPr lang="en-US" sz="3200" dirty="0" smtClean="0"/>
              <a:t>Companies are replacing human labor with machinery. </a:t>
            </a:r>
            <a:r>
              <a:rPr lang="en-US" sz="3200" dirty="0"/>
              <a:t>T</a:t>
            </a:r>
            <a:r>
              <a:rPr lang="en-US" sz="3200" dirty="0" smtClean="0"/>
              <a:t>echnology has unemployed many Americans that work in factories that produce steel</a:t>
            </a:r>
            <a:r>
              <a:rPr lang="en-US" sz="3200" dirty="0"/>
              <a:t> </a:t>
            </a:r>
            <a:r>
              <a:rPr lang="en-US" sz="3200" dirty="0" smtClean="0"/>
              <a:t>and automobile. Even check out lines have become automated. </a:t>
            </a:r>
            <a:r>
              <a:rPr lang="en-US" sz="3200" dirty="0"/>
              <a:t>David J. </a:t>
            </a:r>
            <a:r>
              <a:rPr lang="en-US" sz="3200" dirty="0" smtClean="0"/>
              <a:t>Hill said, “ </a:t>
            </a:r>
            <a:r>
              <a:rPr lang="en-US" sz="3200" dirty="0"/>
              <a:t>1 Million Robots To Replace 1 Million Human Jobs At </a:t>
            </a:r>
            <a:r>
              <a:rPr lang="en-US" sz="3200" dirty="0" smtClean="0"/>
              <a:t>Foxconn</a:t>
            </a:r>
            <a:r>
              <a:rPr lang="en-US" sz="3200" dirty="0" smtClean="0"/>
              <a:t>”. People are afraid that machines will take nearly all jobs.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4114800"/>
            <a:ext cx="4978400" cy="2550459"/>
          </a:xfrm>
          <a:prstGeom prst="rect">
            <a:avLst/>
          </a:prstGeom>
        </p:spPr>
      </p:pic>
    </p:spTree>
    <p:extLst>
      <p:ext uri="{BB962C8B-B14F-4D97-AF65-F5344CB8AC3E}">
        <p14:creationId xmlns:p14="http://schemas.microsoft.com/office/powerpoint/2010/main" val="253523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685800"/>
            <a:ext cx="7924800" cy="1143000"/>
          </a:xfrm>
        </p:spPr>
        <p:txBody>
          <a:bodyPr/>
          <a:lstStyle/>
          <a:p>
            <a:pPr algn="ctr"/>
            <a:r>
              <a:rPr lang="en-US" sz="4400" dirty="0"/>
              <a:t>Jobs that has been taken over by technology </a:t>
            </a:r>
            <a:r>
              <a:rPr lang="en-US" dirty="0"/>
              <a:t/>
            </a:r>
            <a:br>
              <a:rPr lang="en-US" dirty="0"/>
            </a:br>
            <a:endParaRPr lang="en-US" dirty="0"/>
          </a:p>
        </p:txBody>
      </p:sp>
      <p:sp>
        <p:nvSpPr>
          <p:cNvPr id="3" name="Content Placeholder 2"/>
          <p:cNvSpPr>
            <a:spLocks noGrp="1"/>
          </p:cNvSpPr>
          <p:nvPr>
            <p:ph sz="quarter" idx="13"/>
          </p:nvPr>
        </p:nvSpPr>
        <p:spPr>
          <a:xfrm>
            <a:off x="533400" y="2209800"/>
            <a:ext cx="7924800" cy="4114800"/>
          </a:xfrm>
        </p:spPr>
        <p:txBody>
          <a:bodyPr>
            <a:normAutofit/>
          </a:bodyPr>
          <a:lstStyle/>
          <a:p>
            <a:pPr>
              <a:buFont typeface="Wingdings" pitchFamily="2" charset="2"/>
              <a:buChar char="Ø"/>
            </a:pPr>
            <a:r>
              <a:rPr lang="en-US" sz="3600" dirty="0" smtClean="0"/>
              <a:t>Automobile workers </a:t>
            </a:r>
          </a:p>
          <a:p>
            <a:pPr>
              <a:buFont typeface="Wingdings" pitchFamily="2" charset="2"/>
              <a:buChar char="Ø"/>
            </a:pPr>
            <a:r>
              <a:rPr lang="en-US" sz="3600" dirty="0" smtClean="0"/>
              <a:t>Factory workers </a:t>
            </a:r>
          </a:p>
          <a:p>
            <a:pPr>
              <a:buFont typeface="Wingdings" pitchFamily="2" charset="2"/>
              <a:buChar char="Ø"/>
            </a:pPr>
            <a:r>
              <a:rPr lang="en-US" sz="3600" dirty="0" smtClean="0"/>
              <a:t>Farming </a:t>
            </a:r>
          </a:p>
          <a:p>
            <a:pPr>
              <a:buFont typeface="Wingdings" pitchFamily="2" charset="2"/>
              <a:buChar char="Ø"/>
            </a:pPr>
            <a:r>
              <a:rPr lang="en-US" sz="3600" dirty="0" smtClean="0"/>
              <a:t>Cashiers </a:t>
            </a:r>
            <a:endParaRPr lang="en-US" sz="3600" dirty="0"/>
          </a:p>
        </p:txBody>
      </p:sp>
    </p:spTree>
    <p:extLst>
      <p:ext uri="{BB962C8B-B14F-4D97-AF65-F5344CB8AC3E}">
        <p14:creationId xmlns:p14="http://schemas.microsoft.com/office/powerpoint/2010/main" val="167787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533400"/>
            <a:ext cx="7924800" cy="5181600"/>
          </a:xfrm>
        </p:spPr>
        <p:txBody>
          <a:bodyPr>
            <a:normAutofit/>
          </a:bodyPr>
          <a:lstStyle/>
          <a:p>
            <a:pPr marL="0" indent="0">
              <a:buNone/>
            </a:pPr>
            <a:r>
              <a:rPr lang="en-US" sz="2800" dirty="0" smtClean="0"/>
              <a:t>	Without technology there might not be warfare because warfare and technology have been linked closely. Recently North Korea has began testing nuclear bombs. A senior U.S. official said, “ </a:t>
            </a:r>
            <a:r>
              <a:rPr lang="en-US" sz="2800" dirty="0"/>
              <a:t>N</a:t>
            </a:r>
            <a:r>
              <a:rPr lang="en-US" sz="2800" dirty="0" smtClean="0"/>
              <a:t>orth Korea is in a mindset of war , but </a:t>
            </a:r>
            <a:r>
              <a:rPr lang="en-US" sz="2800" dirty="0"/>
              <a:t>N</a:t>
            </a:r>
            <a:r>
              <a:rPr lang="en-US" sz="2800" dirty="0" smtClean="0"/>
              <a:t>orth Korea is not going to war.” </a:t>
            </a:r>
            <a:r>
              <a:rPr lang="en-US" sz="2800" dirty="0" smtClean="0"/>
              <a:t>In </a:t>
            </a:r>
            <a:r>
              <a:rPr lang="en-US" sz="2800" dirty="0" smtClean="0"/>
              <a:t>WW2  the U.S. stopped the war through technology using the  atomic </a:t>
            </a:r>
            <a:r>
              <a:rPr lang="en-US" sz="2800" dirty="0" smtClean="0"/>
              <a:t>bombs. The negative effects of technology can lead to another World War.</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2898" y="3962400"/>
            <a:ext cx="3095625" cy="2543175"/>
          </a:xfrm>
          <a:prstGeom prst="rect">
            <a:avLst/>
          </a:prstGeom>
        </p:spPr>
      </p:pic>
    </p:spTree>
    <p:extLst>
      <p:ext uri="{BB962C8B-B14F-4D97-AF65-F5344CB8AC3E}">
        <p14:creationId xmlns:p14="http://schemas.microsoft.com/office/powerpoint/2010/main" val="40344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Technology that came from war </a:t>
            </a:r>
          </a:p>
        </p:txBody>
      </p:sp>
      <p:sp>
        <p:nvSpPr>
          <p:cNvPr id="3" name="Content Placeholder 2"/>
          <p:cNvSpPr>
            <a:spLocks noGrp="1"/>
          </p:cNvSpPr>
          <p:nvPr>
            <p:ph sz="quarter" idx="13"/>
          </p:nvPr>
        </p:nvSpPr>
        <p:spPr/>
        <p:txBody>
          <a:bodyPr>
            <a:normAutofit lnSpcReduction="10000"/>
          </a:bodyPr>
          <a:lstStyle/>
          <a:p>
            <a:r>
              <a:rPr lang="en-US" sz="3600" dirty="0" smtClean="0"/>
              <a:t>Atomic bombs</a:t>
            </a:r>
          </a:p>
          <a:p>
            <a:r>
              <a:rPr lang="en-US" sz="3600" dirty="0" smtClean="0"/>
              <a:t>Nuclear bombs</a:t>
            </a:r>
          </a:p>
          <a:p>
            <a:r>
              <a:rPr lang="en-US" sz="3600" dirty="0" smtClean="0"/>
              <a:t>Laser </a:t>
            </a:r>
            <a:r>
              <a:rPr lang="en-US" sz="3600" dirty="0" smtClean="0"/>
              <a:t>guided </a:t>
            </a:r>
            <a:r>
              <a:rPr lang="en-US" sz="3600" dirty="0" smtClean="0"/>
              <a:t>bombs </a:t>
            </a:r>
          </a:p>
          <a:p>
            <a:r>
              <a:rPr lang="en-US" sz="3600" dirty="0"/>
              <a:t> RADAR and </a:t>
            </a:r>
            <a:r>
              <a:rPr lang="en-US" sz="3600" dirty="0" smtClean="0"/>
              <a:t>SONAR</a:t>
            </a:r>
          </a:p>
          <a:p>
            <a:r>
              <a:rPr lang="en-US" sz="3600" dirty="0"/>
              <a:t>Jet </a:t>
            </a:r>
            <a:r>
              <a:rPr lang="en-US" sz="3600" dirty="0" smtClean="0"/>
              <a:t>engines</a:t>
            </a:r>
          </a:p>
          <a:p>
            <a:r>
              <a:rPr lang="en-US" sz="3600" dirty="0" smtClean="0"/>
              <a:t>Guns</a:t>
            </a:r>
            <a:endParaRPr lang="en-US" sz="3600" dirty="0"/>
          </a:p>
        </p:txBody>
      </p:sp>
    </p:spTree>
    <p:extLst>
      <p:ext uri="{BB962C8B-B14F-4D97-AF65-F5344CB8AC3E}">
        <p14:creationId xmlns:p14="http://schemas.microsoft.com/office/powerpoint/2010/main" val="209206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 cited</a:t>
            </a:r>
            <a:endParaRPr lang="en-US" dirty="0"/>
          </a:p>
        </p:txBody>
      </p:sp>
      <p:sp>
        <p:nvSpPr>
          <p:cNvPr id="3" name="Content Placeholder 2"/>
          <p:cNvSpPr>
            <a:spLocks noGrp="1"/>
          </p:cNvSpPr>
          <p:nvPr>
            <p:ph sz="quarter" idx="13"/>
          </p:nvPr>
        </p:nvSpPr>
        <p:spPr/>
        <p:txBody>
          <a:bodyPr/>
          <a:lstStyle/>
          <a:p>
            <a:r>
              <a:rPr lang="en-US" dirty="0" smtClean="0"/>
              <a:t>Dedoimedo</a:t>
            </a:r>
            <a:r>
              <a:rPr lang="en-US" dirty="0" smtClean="0"/>
              <a:t>.com, five thing that technology made worse. </a:t>
            </a:r>
            <a:r>
              <a:rPr lang="en-US" dirty="0"/>
              <a:t>13 </a:t>
            </a:r>
            <a:r>
              <a:rPr lang="en-US" dirty="0" smtClean="0"/>
              <a:t>Apr. </a:t>
            </a:r>
            <a:r>
              <a:rPr lang="en-US" dirty="0"/>
              <a:t>2011</a:t>
            </a:r>
            <a:r>
              <a:rPr lang="en-US" dirty="0" smtClean="0"/>
              <a:t> Web. 22 Apr. 2013</a:t>
            </a:r>
          </a:p>
          <a:p>
            <a:r>
              <a:rPr lang="en-US" dirty="0" smtClean="0"/>
              <a:t>Cancer.gov. cell phone and cancer risk 18 Jun 2012 web. 22 </a:t>
            </a:r>
            <a:r>
              <a:rPr lang="en-US" dirty="0" smtClean="0"/>
              <a:t>Ap</a:t>
            </a:r>
            <a:r>
              <a:rPr lang="en-US" dirty="0" smtClean="0"/>
              <a:t>r. 2013</a:t>
            </a:r>
          </a:p>
          <a:p>
            <a:r>
              <a:rPr lang="en-US" dirty="0" smtClean="0"/>
              <a:t>Ncbi.nlm.nlh.gov. national center for </a:t>
            </a:r>
            <a:r>
              <a:rPr lang="en-US" dirty="0" smtClean="0"/>
              <a:t>boitectnolngs</a:t>
            </a:r>
            <a:r>
              <a:rPr lang="en-US" dirty="0" smtClean="0"/>
              <a:t> information .Jul. 2010 web. 22 Apr. 2013</a:t>
            </a:r>
          </a:p>
          <a:p>
            <a:r>
              <a:rPr lang="en-US" dirty="0" smtClean="0"/>
              <a:t> Garrett, major. CBSnews.com, 31 may 2012.web 22 Apr. 2013</a:t>
            </a:r>
          </a:p>
        </p:txBody>
      </p:sp>
    </p:spTree>
    <p:extLst>
      <p:ext uri="{BB962C8B-B14F-4D97-AF65-F5344CB8AC3E}">
        <p14:creationId xmlns:p14="http://schemas.microsoft.com/office/powerpoint/2010/main" val="3786511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175</TotalTime>
  <Words>269</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Horizon</vt:lpstr>
      <vt:lpstr>The negative effects of technology </vt:lpstr>
      <vt:lpstr>PowerPoint Presentation</vt:lpstr>
      <vt:lpstr>PowerPoint Presentation</vt:lpstr>
      <vt:lpstr>PowerPoint Presentation</vt:lpstr>
      <vt:lpstr>PowerPoint Presentation</vt:lpstr>
      <vt:lpstr>Jobs that has been taken over by technology  </vt:lpstr>
      <vt:lpstr>PowerPoint Presentation</vt:lpstr>
      <vt:lpstr>Technology that came from war </vt:lpstr>
      <vt:lpstr>Work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negative effects of technology</dc:title>
  <dc:creator>Miller, Jeffrey T (Hazard Student)</dc:creator>
  <cp:lastModifiedBy>Miller, Jeffrey T (Hazard Student)</cp:lastModifiedBy>
  <cp:revision>26</cp:revision>
  <dcterms:created xsi:type="dcterms:W3CDTF">2013-04-15T16:41:13Z</dcterms:created>
  <dcterms:modified xsi:type="dcterms:W3CDTF">2013-04-22T23:14:40Z</dcterms:modified>
</cp:coreProperties>
</file>